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70" r:id="rId14"/>
    <p:sldId id="279" r:id="rId15"/>
    <p:sldId id="278" r:id="rId16"/>
    <p:sldId id="271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AA4"/>
    <a:srgbClr val="607085"/>
    <a:srgbClr val="9AA9BD"/>
    <a:srgbClr val="3B4553"/>
    <a:srgbClr val="57647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A10BB-58E4-42E2-91BF-458137CFCCE7}" v="33" dt="2023-02-17T01:43:04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77DA10BB-58E4-42E2-91BF-458137CFCCE7}"/>
    <pc:docChg chg="custSel addSld modSld">
      <pc:chgData name="Uros Kuzmanov" userId="2fc56db4-bb5f-4672-85dd-0e49a4dda746" providerId="ADAL" clId="{77DA10BB-58E4-42E2-91BF-458137CFCCE7}" dt="2023-02-17T01:43:54.493" v="41" actId="1076"/>
      <pc:docMkLst>
        <pc:docMk/>
      </pc:docMkLst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6806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2498</TotalTime>
  <Words>242</Words>
  <Application>Microsoft Office PowerPoint</Application>
  <PresentationFormat>Widescreen</PresentationFormat>
  <Paragraphs>74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2023-02-17T01:44:04Z</dcterms:modified>
</cp:coreProperties>
</file>